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58" y="-2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2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2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4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4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0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3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DFDAE-1356-4C6B-8E44-024136BEEDD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834B-2983-4E4E-9FEF-6F32CC7C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f6Jw70ns-Oe_RM&amp;tbnid=aGe3BwF5EY7OlM:&amp;ved=0CAUQjRw&amp;url=http://ramblings-fran.blogspot.com/2010_07_01_archive.html&amp;ei=HdVFU6yeEM64yAGoooDgDg&amp;bvm=bv.64507335,d.aWc&amp;psig=AFQjCNHIxzZYgcq00g76LptFlKpFhObEQg&amp;ust=1397171714824095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tirolifecoaching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google.com/url?sa=i&amp;rct=j&amp;q=&amp;esrc=s&amp;source=images&amp;cd=&amp;cad=rja&amp;uact=8&amp;docid=Ej5MZPuDfn7apM&amp;tbnid=rrxeVJVaLLVIBM:&amp;ved=0CAUQjRw&amp;url=http://www.rookiedeveloper.com.au/blog/&amp;ei=DddFU_TSO6ecyQG_lIHgBA&amp;bvm=bv.64507335,d.aWc&amp;psig=AFQjCNHIxzZYgcq00g76LptFlKpFhObEQg&amp;ust=1397171714824095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320" y="-235307"/>
            <a:ext cx="684784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SHOW ME THE MONEY!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Financial </a:t>
            </a:r>
            <a:r>
              <a:rPr lang="en-US" sz="3600" smtClean="0"/>
              <a:t>Wellness Seminar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39" y="4495800"/>
            <a:ext cx="6863080" cy="2971800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 smtClean="0"/>
              <a:t>Get the answers to these questions by joining us for an educational </a:t>
            </a:r>
          </a:p>
          <a:p>
            <a:r>
              <a:rPr lang="en-US" sz="3400" dirty="0" smtClean="0"/>
              <a:t>Financial Wellness Workshop! </a:t>
            </a:r>
          </a:p>
          <a:p>
            <a:endParaRPr lang="en-US" sz="2800" dirty="0"/>
          </a:p>
          <a:p>
            <a:r>
              <a:rPr lang="en-US" sz="2800" dirty="0" smtClean="0"/>
              <a:t>Date:  Saturday May 31, 2014 </a:t>
            </a:r>
          </a:p>
          <a:p>
            <a:r>
              <a:rPr lang="en-US" sz="2800" dirty="0" smtClean="0"/>
              <a:t>Time:   9:30 – 11:30 am </a:t>
            </a:r>
          </a:p>
          <a:p>
            <a:endParaRPr lang="en-US" sz="2800" dirty="0"/>
          </a:p>
          <a:p>
            <a:r>
              <a:rPr lang="en-US" sz="2800" dirty="0" smtClean="0"/>
              <a:t>Register at: </a:t>
            </a:r>
            <a:r>
              <a:rPr lang="en-US" sz="2800" dirty="0" smtClean="0">
                <a:hlinkClick r:id="rId2"/>
              </a:rPr>
              <a:t>www.TIROLIFECOACHING.com</a:t>
            </a:r>
            <a:r>
              <a:rPr lang="en-US" sz="2800" dirty="0" smtClean="0"/>
              <a:t>   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3300" b="1" dirty="0" smtClean="0"/>
              <a:t>Seminar  Event Fee:  $25.00  per person </a:t>
            </a:r>
            <a:endParaRPr lang="en-US" sz="3300" b="1" dirty="0" smtClean="0"/>
          </a:p>
          <a:p>
            <a:r>
              <a:rPr lang="en-US" sz="3300" b="1" dirty="0" smtClean="0"/>
              <a:t>Location:  The Sheridan </a:t>
            </a:r>
          </a:p>
          <a:p>
            <a:r>
              <a:rPr lang="en-US" sz="3300" b="1" dirty="0" smtClean="0"/>
              <a:t>360 Sheridan Way </a:t>
            </a:r>
          </a:p>
          <a:p>
            <a:r>
              <a:rPr lang="en-US" sz="3300" b="1" dirty="0" smtClean="0"/>
              <a:t>Palo Alto, CA. </a:t>
            </a:r>
            <a:r>
              <a:rPr lang="en-US" sz="3300" b="1" smtClean="0"/>
              <a:t>94306 </a:t>
            </a:r>
            <a:endParaRPr lang="en-US" sz="3300" b="1" dirty="0" smtClean="0"/>
          </a:p>
          <a:p>
            <a:endParaRPr lang="en-US" sz="33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1026" name="Picture 2" descr="https://encrypted-tbn3.gstatic.com/images?q=tbn:ANd9GcSHvTNlrK_FYKspaBJ3c348UmTod1X--XU5NAYVaB4OCvu_lkvQH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997274" cy="90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755983"/>
            <a:ext cx="7048500" cy="2626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How do I Build a solid financial house?   </a:t>
            </a:r>
            <a:br>
              <a:rPr lang="en-US" sz="2000" dirty="0"/>
            </a:br>
            <a:r>
              <a:rPr lang="en-US" sz="2000" dirty="0"/>
              <a:t> How do I pay off my debt years sooner?</a:t>
            </a:r>
            <a:br>
              <a:rPr lang="en-US" sz="2000" dirty="0"/>
            </a:br>
            <a:r>
              <a:rPr lang="en-US" sz="2000" dirty="0"/>
              <a:t> What are the three Ds of investing, and   how do they work?  </a:t>
            </a:r>
          </a:p>
          <a:p>
            <a:pPr algn="l"/>
            <a:r>
              <a:rPr lang="en-US" sz="2000" dirty="0"/>
              <a:t> How does my life insurance policy really work? </a:t>
            </a:r>
          </a:p>
          <a:p>
            <a:pPr algn="l"/>
            <a:r>
              <a:rPr lang="en-US" sz="2000" dirty="0"/>
              <a:t> Why do people own financial products, but not have a strategy?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pic>
        <p:nvPicPr>
          <p:cNvPr id="1028" name="Picture 4" descr="http://www.rookiedeveloper.com.au/wp-content/uploads/2013/07/Money-Tre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rookiedeveloper.com.au/wp-content/uploads/2013/07/Money-Tre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ckie\Desktop\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772400"/>
            <a:ext cx="3124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1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SHOW ME THE MONEY! Financial Wellness Seminar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ME THE MONEY! Financial Wellness Workshop</dc:title>
  <dc:creator>Jackie</dc:creator>
  <cp:lastModifiedBy>Jackie</cp:lastModifiedBy>
  <cp:revision>5</cp:revision>
  <dcterms:created xsi:type="dcterms:W3CDTF">2014-04-09T23:11:42Z</dcterms:created>
  <dcterms:modified xsi:type="dcterms:W3CDTF">2014-05-05T17:54:13Z</dcterms:modified>
</cp:coreProperties>
</file>